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50F123D-A8A9-4D7E-8DEB-233E92527723}">
          <p14:sldIdLst>
            <p14:sldId id="256"/>
          </p14:sldIdLst>
        </p14:section>
        <p14:section name="Untitled Section" id="{802D9A6E-8267-42E4-B31F-564BC0249086}">
          <p14:sldIdLst>
            <p14:sldId id="257"/>
            <p14:sldId id="258"/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AC5A7A0-294C-4446-A303-B01BF76695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95B421C-33A1-4F70-B923-0C642F2E38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By Josh Billings </a:t>
            </a:r>
            <a:endParaRPr lang="en-US" dirty="0"/>
          </a:p>
        </p:txBody>
      </p:sp>
      <p:pic>
        <p:nvPicPr>
          <p:cNvPr id="3074" name="Picture 2" descr="C:\Documents and Settings\BillingsJ\Local Settings\Temporary Internet Files\Content.IE5\RBIEE7VF\MC9003269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14726"/>
            <a:ext cx="4114800" cy="258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07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r>
              <a:rPr lang="en-US" dirty="0" smtClean="0"/>
              <a:t> </a:t>
            </a:r>
            <a:r>
              <a:rPr lang="en-US" dirty="0"/>
              <a:t>T</a:t>
            </a:r>
            <a:r>
              <a:rPr lang="en-US" dirty="0" smtClean="0"/>
              <a:t>he  capital city is Albany</a:t>
            </a:r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r>
              <a:rPr lang="en-US" dirty="0" smtClean="0"/>
              <a:t>The state  bird is blue  bird</a:t>
            </a:r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r>
              <a:rPr lang="en-US" dirty="0" smtClean="0"/>
              <a:t>The famous New Yorker is</a:t>
            </a:r>
          </a:p>
          <a:p>
            <a:pPr indent="0">
              <a:buNone/>
            </a:pPr>
            <a:r>
              <a:rPr lang="en-US" dirty="0" err="1" smtClean="0"/>
              <a:t>Frakler</a:t>
            </a:r>
            <a:r>
              <a:rPr lang="en-US" dirty="0" smtClean="0"/>
              <a:t> </a:t>
            </a:r>
            <a:r>
              <a:rPr lang="en-US" dirty="0" err="1" smtClean="0"/>
              <a:t>Roseabell</a:t>
            </a:r>
            <a:endParaRPr lang="en-US" dirty="0" smtClean="0"/>
          </a:p>
          <a:p>
            <a:pPr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pic>
        <p:nvPicPr>
          <p:cNvPr id="1031" name="Picture 7" descr="C:\Documents and Settings\BillingsJ\Local Settings\Temporary Internet Files\Content.IE5\N66L2082\MC900027403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514600"/>
            <a:ext cx="48768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7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capital city is </a:t>
            </a:r>
            <a:r>
              <a:rPr lang="en-US" dirty="0"/>
              <a:t>L</a:t>
            </a:r>
            <a:r>
              <a:rPr lang="en-US" dirty="0" smtClean="0"/>
              <a:t>ansing</a:t>
            </a:r>
          </a:p>
          <a:p>
            <a:r>
              <a:rPr lang="en-US" dirty="0" smtClean="0"/>
              <a:t>The state bird is Robin</a:t>
            </a:r>
          </a:p>
          <a:p>
            <a:r>
              <a:rPr lang="en-US" dirty="0" smtClean="0"/>
              <a:t>The famous </a:t>
            </a:r>
            <a:r>
              <a:rPr lang="en-US" dirty="0" err="1" smtClean="0"/>
              <a:t>Michigner</a:t>
            </a:r>
            <a:r>
              <a:rPr lang="en-US" dirty="0" smtClean="0"/>
              <a:t> is </a:t>
            </a:r>
            <a:r>
              <a:rPr lang="en-US" dirty="0" err="1" smtClean="0"/>
              <a:t>Gared</a:t>
            </a:r>
            <a:r>
              <a:rPr lang="en-US" dirty="0" smtClean="0"/>
              <a:t> Ford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michigan</a:t>
            </a:r>
            <a:endParaRPr lang="en-US" dirty="0"/>
          </a:p>
        </p:txBody>
      </p:sp>
      <p:pic>
        <p:nvPicPr>
          <p:cNvPr id="2050" name="Picture 2" descr="C:\Documents and Settings\BillingsJ\Local Settings\Temporary Internet Files\Content.IE5\KKP9WASG\MC900027393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209800"/>
            <a:ext cx="4495799" cy="386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21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capital city is Sacramento</a:t>
            </a:r>
          </a:p>
          <a:p>
            <a:r>
              <a:rPr lang="en-US" dirty="0" smtClean="0"/>
              <a:t>The state bird is quail</a:t>
            </a:r>
          </a:p>
          <a:p>
            <a:r>
              <a:rPr lang="en-US" dirty="0" smtClean="0"/>
              <a:t> The famous </a:t>
            </a:r>
            <a:r>
              <a:rPr lang="en-US" dirty="0" err="1" smtClean="0"/>
              <a:t>Californiaian</a:t>
            </a:r>
            <a:r>
              <a:rPr lang="en-US" dirty="0" smtClean="0"/>
              <a:t> is Ronald Rader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BillingsJ\Local Settings\Temporary Internet Files\Content.IE5\C4G06IKM\MC9000273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31242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8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state capital is </a:t>
            </a:r>
            <a:r>
              <a:rPr lang="en-US" dirty="0" err="1"/>
              <a:t>A</a:t>
            </a:r>
            <a:r>
              <a:rPr lang="en-US" dirty="0" err="1" smtClean="0"/>
              <a:t>ustun</a:t>
            </a:r>
            <a:endParaRPr lang="en-US" dirty="0" smtClean="0"/>
          </a:p>
          <a:p>
            <a:r>
              <a:rPr lang="en-US" dirty="0" smtClean="0"/>
              <a:t>The state bird is the </a:t>
            </a:r>
            <a:r>
              <a:rPr lang="en-US" dirty="0" err="1" smtClean="0"/>
              <a:t>monking</a:t>
            </a:r>
            <a:r>
              <a:rPr lang="en-US" dirty="0" smtClean="0"/>
              <a:t> bird</a:t>
            </a:r>
          </a:p>
          <a:p>
            <a:r>
              <a:rPr lang="en-US" dirty="0" smtClean="0"/>
              <a:t>The famous </a:t>
            </a:r>
            <a:r>
              <a:rPr lang="en-US" dirty="0" err="1" smtClean="0"/>
              <a:t>texaen</a:t>
            </a:r>
            <a:r>
              <a:rPr lang="en-US" dirty="0" smtClean="0"/>
              <a:t> is </a:t>
            </a:r>
            <a:r>
              <a:rPr lang="en-US" dirty="0" err="1" smtClean="0"/>
              <a:t>preisdent</a:t>
            </a:r>
            <a:r>
              <a:rPr lang="en-US" dirty="0" smtClean="0"/>
              <a:t> Bush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texas</a:t>
            </a:r>
            <a:endParaRPr lang="en-US" dirty="0"/>
          </a:p>
        </p:txBody>
      </p:sp>
      <p:pic>
        <p:nvPicPr>
          <p:cNvPr id="2050" name="Picture 2" descr="C:\Documents and Settings\BillingsJ\Local Settings\Temporary Internet Files\Content.IE5\LJRJCSN5\MC900027414[1]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4058520" cy="453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76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138</TotalTime>
  <Words>82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Couture</vt:lpstr>
      <vt:lpstr>Four United States</vt:lpstr>
      <vt:lpstr>New York</vt:lpstr>
      <vt:lpstr>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Billings</dc:creator>
  <cp:lastModifiedBy>Joshua Billings</cp:lastModifiedBy>
  <cp:revision>15</cp:revision>
  <dcterms:created xsi:type="dcterms:W3CDTF">2013-10-07T11:58:23Z</dcterms:created>
  <dcterms:modified xsi:type="dcterms:W3CDTF">2013-11-04T13:01:00Z</dcterms:modified>
</cp:coreProperties>
</file>